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4"/>
  </p:notesMasterIdLst>
  <p:sldIdLst>
    <p:sldId id="256" r:id="rId2"/>
    <p:sldId id="262" r:id="rId3"/>
    <p:sldId id="257" r:id="rId4"/>
    <p:sldId id="258" r:id="rId5"/>
    <p:sldId id="260" r:id="rId6"/>
    <p:sldId id="259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6" r:id="rId31"/>
    <p:sldId id="285" r:id="rId32"/>
    <p:sldId id="287" r:id="rId33"/>
    <p:sldId id="288" r:id="rId34"/>
    <p:sldId id="297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7"/>
  </p:normalViewPr>
  <p:slideViewPr>
    <p:cSldViewPr snapToGrid="0" snapToObjects="1">
      <p:cViewPr varScale="1">
        <p:scale>
          <a:sx n="119" d="100"/>
          <a:sy n="119" d="100"/>
        </p:scale>
        <p:origin x="3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885FD-E8EA-CC40-AB63-9227E721A545}" type="datetimeFigureOut">
              <a:rPr lang="en-US" smtClean="0"/>
              <a:t>3/8/21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8D0A30-9366-9746-9FC4-833B268CD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411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D0A30-9366-9746-9FC4-833B268CDB6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5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D0A30-9366-9746-9FC4-833B268CDB6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860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D0A30-9366-9746-9FC4-833B268CDB6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50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1897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818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95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91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930520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95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49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604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1371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47025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11862A8-D844-5A44-AA86-DF9EBA9E20AB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33ED818-4C62-AF45-BC4A-AD720DA98DB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17275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0E668-20A4-E84D-97E4-00FEA689AE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Homework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604162-5CBC-C14E-9185-8ACA86E84D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Samer Baslan</a:t>
            </a:r>
          </a:p>
          <a:p>
            <a:r>
              <a:rPr lang="en-US" dirty="0"/>
              <a:t>CMPE-257: Deep Learning</a:t>
            </a:r>
          </a:p>
          <a:p>
            <a:r>
              <a:rPr lang="en-US" dirty="0"/>
              <a:t>Spring 2021</a:t>
            </a:r>
          </a:p>
        </p:txBody>
      </p:sp>
    </p:spTree>
    <p:extLst>
      <p:ext uri="{BB962C8B-B14F-4D97-AF65-F5344CB8AC3E}">
        <p14:creationId xmlns:p14="http://schemas.microsoft.com/office/powerpoint/2010/main" val="2102768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58998-DFF3-C44F-B18B-C861AB334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7EDCF3C-9BB0-F243-81B6-CBECE1FB3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745926"/>
            <a:ext cx="9601200" cy="2661547"/>
          </a:xfrm>
        </p:spPr>
      </p:pic>
    </p:spTree>
    <p:extLst>
      <p:ext uri="{BB962C8B-B14F-4D97-AF65-F5344CB8AC3E}">
        <p14:creationId xmlns:p14="http://schemas.microsoft.com/office/powerpoint/2010/main" val="1999905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D3005-5485-934C-B7A3-DCA54BD14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CE442D1-F5E4-4A48-B460-5385464DE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927964"/>
            <a:ext cx="9601200" cy="2297471"/>
          </a:xfrm>
        </p:spPr>
      </p:pic>
    </p:spTree>
    <p:extLst>
      <p:ext uri="{BB962C8B-B14F-4D97-AF65-F5344CB8AC3E}">
        <p14:creationId xmlns:p14="http://schemas.microsoft.com/office/powerpoint/2010/main" val="2414852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C25CD-5F70-0D4D-9F8D-8E36A91CF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prediction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C030EE-3D21-E446-A4E2-FEB3E9029D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5400" y="1592281"/>
            <a:ext cx="9601200" cy="239409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157ACA-54D0-7E4E-ADE4-443A304A3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609" y="4122874"/>
            <a:ext cx="9945384" cy="162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88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8C8D8-E7E2-8E4F-B527-F20050F6B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testing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197E9F-FF47-1341-944F-5664C1F128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756882"/>
            <a:ext cx="9601200" cy="209240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CF3910-6FFB-594E-9066-356908CDB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159" y="3974063"/>
            <a:ext cx="10109770" cy="244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76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EA78B-79D4-654E-A3DA-93F3FBE6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VideoAutoML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56C22-5B05-E641-9B9E-011EF8A54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753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C211B-0D61-DD4B-A2F5-03FC5BC3A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615ACA-87DD-A14C-B162-D790B2E6F4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804844"/>
            <a:ext cx="9601200" cy="1321513"/>
          </a:xfrm>
        </p:spPr>
      </p:pic>
    </p:spTree>
    <p:extLst>
      <p:ext uri="{BB962C8B-B14F-4D97-AF65-F5344CB8AC3E}">
        <p14:creationId xmlns:p14="http://schemas.microsoft.com/office/powerpoint/2010/main" val="3121829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5C659-6762-2F4C-9ECA-74CCA7B85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F77E53-A9D0-7D41-B25D-59EE673C7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6391" y="2465797"/>
            <a:ext cx="9171302" cy="1315093"/>
          </a:xfrm>
        </p:spPr>
      </p:pic>
    </p:spTree>
    <p:extLst>
      <p:ext uri="{BB962C8B-B14F-4D97-AF65-F5344CB8AC3E}">
        <p14:creationId xmlns:p14="http://schemas.microsoft.com/office/powerpoint/2010/main" val="1376553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9AC05-613D-8047-9EDF-40E88B580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0E2DAE-9798-7644-95DD-D8C55E75A9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3002805"/>
            <a:ext cx="9601200" cy="2147789"/>
          </a:xfrm>
        </p:spPr>
      </p:pic>
    </p:spTree>
    <p:extLst>
      <p:ext uri="{BB962C8B-B14F-4D97-AF65-F5344CB8AC3E}">
        <p14:creationId xmlns:p14="http://schemas.microsoft.com/office/powerpoint/2010/main" val="1248755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B906E-92F3-3746-83B5-D549C32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predictions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0DBD9530-1289-EB44-815B-F855A6B372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1638300"/>
            <a:ext cx="4996665" cy="3027041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EE247C0-4F24-1A4E-A80E-63C205AD4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265" y="1595307"/>
            <a:ext cx="5719281" cy="311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679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EFC07-6485-6B4B-8723-9E0FABE96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predictions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DAC75E-ECB6-2B42-8985-253DA5BA60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02563" y="1638300"/>
            <a:ext cx="5274948" cy="31467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AE91DC-6694-814D-9D21-D12E64B4A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3089" y="1638300"/>
            <a:ext cx="6258911" cy="345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730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BB4A7-BF21-9842-A6D3-8FABA667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</a:t>
            </a:r>
            <a:r>
              <a:rPr lang="en-US" dirty="0" err="1"/>
              <a:t>AutoML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0A228-ED9C-E642-9AC0-F2BFED4EC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453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E0436-149F-A841-AAB3-185C70DF1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</a:t>
            </a:r>
            <a:r>
              <a:rPr lang="en-US" dirty="0" err="1"/>
              <a:t>AutoML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B7222-2464-8E44-8CA5-F2DB697EE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28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467EA-3FD7-7F4F-AE63-0BEE767F5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8007B5-6D77-A241-B2EB-1C815D06C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761151"/>
            <a:ext cx="9601200" cy="2631098"/>
          </a:xfrm>
        </p:spPr>
      </p:pic>
    </p:spTree>
    <p:extLst>
      <p:ext uri="{BB962C8B-B14F-4D97-AF65-F5344CB8AC3E}">
        <p14:creationId xmlns:p14="http://schemas.microsoft.com/office/powerpoint/2010/main" val="3848415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C7B08-BFC1-D44E-B236-207C10906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652593-F514-F44B-990B-D35A86925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804183"/>
            <a:ext cx="9601200" cy="2545034"/>
          </a:xfrm>
        </p:spPr>
      </p:pic>
    </p:spTree>
    <p:extLst>
      <p:ext uri="{BB962C8B-B14F-4D97-AF65-F5344CB8AC3E}">
        <p14:creationId xmlns:p14="http://schemas.microsoft.com/office/powerpoint/2010/main" val="2193526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04F5A-209D-B945-B5D4-CD9CBBB14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73A5BA-6FCF-6640-89B1-1AC5958AC6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864982"/>
            <a:ext cx="9601200" cy="2423435"/>
          </a:xfrm>
        </p:spPr>
      </p:pic>
    </p:spTree>
    <p:extLst>
      <p:ext uri="{BB962C8B-B14F-4D97-AF65-F5344CB8AC3E}">
        <p14:creationId xmlns:p14="http://schemas.microsoft.com/office/powerpoint/2010/main" val="41889145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146C2-6EB8-4D4E-A3F0-DF9F2E9CE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BFED17-75B3-1C4C-AA58-272F1DFB6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8733" y="2286000"/>
            <a:ext cx="6366933" cy="3581400"/>
          </a:xfrm>
        </p:spPr>
      </p:pic>
    </p:spTree>
    <p:extLst>
      <p:ext uri="{BB962C8B-B14F-4D97-AF65-F5344CB8AC3E}">
        <p14:creationId xmlns:p14="http://schemas.microsoft.com/office/powerpoint/2010/main" val="5244432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27CAB-A7B3-A24C-AB95-DA30857F3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B1948C-6D46-4B42-96F9-EF84E68A9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8733" y="2286000"/>
            <a:ext cx="6366933" cy="3581400"/>
          </a:xfrm>
        </p:spPr>
      </p:pic>
    </p:spTree>
    <p:extLst>
      <p:ext uri="{BB962C8B-B14F-4D97-AF65-F5344CB8AC3E}">
        <p14:creationId xmlns:p14="http://schemas.microsoft.com/office/powerpoint/2010/main" val="36183227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B71FC-29EA-CF41-AA95-B380D6898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TabularAutoML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51DCD-8617-3748-A8F9-CB070BE17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7255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2FA0-8624-2343-AEA5-84E2EBBA5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/ statistics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78E147-9B98-564E-99C5-CC87649723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5135" y="2286000"/>
            <a:ext cx="6374130" cy="3581400"/>
          </a:xfrm>
        </p:spPr>
      </p:pic>
    </p:spTree>
    <p:extLst>
      <p:ext uri="{BB962C8B-B14F-4D97-AF65-F5344CB8AC3E}">
        <p14:creationId xmlns:p14="http://schemas.microsoft.com/office/powerpoint/2010/main" val="32437158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432B3-D6EE-8F49-8F27-59FD99A0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93F5A9-BFEF-B543-A72E-804CCCDB1B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402" y="2285999"/>
            <a:ext cx="7684269" cy="4157831"/>
          </a:xfrm>
        </p:spPr>
      </p:pic>
    </p:spTree>
    <p:extLst>
      <p:ext uri="{BB962C8B-B14F-4D97-AF65-F5344CB8AC3E}">
        <p14:creationId xmlns:p14="http://schemas.microsoft.com/office/powerpoint/2010/main" val="316061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D52FC-3A2C-794D-A5F8-7EEBD81C9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prediction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18824B-A78C-A04D-BD06-BB66401E1E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1981" y="1722401"/>
            <a:ext cx="7817487" cy="4144999"/>
          </a:xfrm>
        </p:spPr>
      </p:pic>
    </p:spTree>
    <p:extLst>
      <p:ext uri="{BB962C8B-B14F-4D97-AF65-F5344CB8AC3E}">
        <p14:creationId xmlns:p14="http://schemas.microsoft.com/office/powerpoint/2010/main" val="754869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97559-FA3D-914B-B1BB-251B34DEB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661CEE-84CD-5247-881C-EBE4F3F2A5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6954" y="2286000"/>
            <a:ext cx="6270491" cy="3581400"/>
          </a:xfrm>
        </p:spPr>
      </p:pic>
    </p:spTree>
    <p:extLst>
      <p:ext uri="{BB962C8B-B14F-4D97-AF65-F5344CB8AC3E}">
        <p14:creationId xmlns:p14="http://schemas.microsoft.com/office/powerpoint/2010/main" val="24816677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F3AD-7FAB-CF48-94E8-0ECF8870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2303E-CE32-1940-9A4B-D53CD55C2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11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74CA3-E0AB-7240-9559-10484AD0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Train and deploy on-device image classification model with </a:t>
            </a:r>
            <a:r>
              <a:rPr lang="en-US" dirty="0" err="1"/>
              <a:t>AutoML</a:t>
            </a:r>
            <a:r>
              <a:rPr lang="en-US" dirty="0"/>
              <a:t> Vision in ML Kit (Using Food images instead of Flowers)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A4339-75EB-0942-87B5-7CC252C7B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7260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F980-E7C2-CE42-9BE8-AD2E20F97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Data preparation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B50770-A772-DF4C-B978-8787413B1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0108" y="1522206"/>
            <a:ext cx="7039059" cy="3781313"/>
          </a:xfrm>
        </p:spPr>
      </p:pic>
    </p:spTree>
    <p:extLst>
      <p:ext uri="{BB962C8B-B14F-4D97-AF65-F5344CB8AC3E}">
        <p14:creationId xmlns:p14="http://schemas.microsoft.com/office/powerpoint/2010/main" val="1430096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991A2-BA76-284D-A807-343CF3F27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4A53D3-4B0B-8046-9213-54251C0D9D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2565" y="2286000"/>
            <a:ext cx="4339270" cy="3581400"/>
          </a:xfrm>
        </p:spPr>
      </p:pic>
    </p:spTree>
    <p:extLst>
      <p:ext uri="{BB962C8B-B14F-4D97-AF65-F5344CB8AC3E}">
        <p14:creationId xmlns:p14="http://schemas.microsoft.com/office/powerpoint/2010/main" val="27225242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D836E-9A73-E14B-BA96-F87534C75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56A664-A7C3-C849-A8EE-BFBD2E6D13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1850" y="2286000"/>
            <a:ext cx="7700699" cy="3581400"/>
          </a:xfrm>
        </p:spPr>
      </p:pic>
    </p:spTree>
    <p:extLst>
      <p:ext uri="{BB962C8B-B14F-4D97-AF65-F5344CB8AC3E}">
        <p14:creationId xmlns:p14="http://schemas.microsoft.com/office/powerpoint/2010/main" val="36869375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814A2-6E7C-3C46-9FBE-27C629763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B54866-4B7F-694D-9FC7-B84C07855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9238" y="1735567"/>
            <a:ext cx="8644680" cy="4436633"/>
          </a:xfrm>
        </p:spPr>
      </p:pic>
    </p:spTree>
    <p:extLst>
      <p:ext uri="{BB962C8B-B14F-4D97-AF65-F5344CB8AC3E}">
        <p14:creationId xmlns:p14="http://schemas.microsoft.com/office/powerpoint/2010/main" val="40246366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AA08C-D13D-AD4C-8F2B-B8CEA1F80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to app… with some errors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0B7159-89FC-DC4C-AB0E-F14949AB0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0022" y="1710466"/>
            <a:ext cx="4969421" cy="4124661"/>
          </a:xfrm>
        </p:spPr>
      </p:pic>
    </p:spTree>
    <p:extLst>
      <p:ext uri="{BB962C8B-B14F-4D97-AF65-F5344CB8AC3E}">
        <p14:creationId xmlns:p14="http://schemas.microsoft.com/office/powerpoint/2010/main" val="32315338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0483E-C0FE-0244-A1FA-B41B4DCFA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Couldn’t get past this</a:t>
            </a:r>
            <a:br>
              <a:rPr lang="en-US" dirty="0"/>
            </a:br>
            <a:r>
              <a:rPr lang="en-US" sz="2000" dirty="0"/>
              <a:t>No experience with Swift or app development in general made it hard to fix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2C54AC-38BF-6B4E-9DD8-20733845E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171700"/>
            <a:ext cx="5394924" cy="3581400"/>
          </a:xfrm>
        </p:spPr>
      </p:pic>
    </p:spTree>
    <p:extLst>
      <p:ext uri="{BB962C8B-B14F-4D97-AF65-F5344CB8AC3E}">
        <p14:creationId xmlns:p14="http://schemas.microsoft.com/office/powerpoint/2010/main" val="16536822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52CBB-CCDF-3F42-97A3-6038ADE6C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Forecasting with the Cloud AI Platform and BQML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50D2B-9725-854A-A788-0C43799A4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2432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5A808-7739-BF4F-BEAB-498962DF3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01-explore.ipynb and creating the </a:t>
            </a:r>
            <a:r>
              <a:rPr lang="en-US" dirty="0" err="1"/>
              <a:t>cta_ridership.csv</a:t>
            </a:r>
            <a:r>
              <a:rPr lang="en-US" dirty="0"/>
              <a:t>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39A960-ADFB-1B42-9202-0DB0F13B1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0015" y="2087996"/>
            <a:ext cx="7681914" cy="3779404"/>
          </a:xfrm>
        </p:spPr>
      </p:pic>
    </p:spTree>
    <p:extLst>
      <p:ext uri="{BB962C8B-B14F-4D97-AF65-F5344CB8AC3E}">
        <p14:creationId xmlns:p14="http://schemas.microsoft.com/office/powerpoint/2010/main" val="1684424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EE1A5-7430-554C-9B67-7DC3363FA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D3EF41-9DD9-D64E-BF25-EF21CDBCA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1433" y="2286000"/>
            <a:ext cx="6281534" cy="3581400"/>
          </a:xfrm>
        </p:spPr>
      </p:pic>
    </p:spTree>
    <p:extLst>
      <p:ext uri="{BB962C8B-B14F-4D97-AF65-F5344CB8AC3E}">
        <p14:creationId xmlns:p14="http://schemas.microsoft.com/office/powerpoint/2010/main" val="9155903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A113959-E9CD-7E4C-BC8D-CE76BB405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547" y="2451145"/>
            <a:ext cx="7351059" cy="39617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0C2A04-022A-2A45-AC60-15FC3B1BF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Utilizing </a:t>
            </a:r>
            <a:r>
              <a:rPr lang="en-US" dirty="0" err="1"/>
              <a:t>BigQuery</a:t>
            </a:r>
            <a:r>
              <a:rPr lang="en-US" dirty="0"/>
              <a:t>, screenshots of some queries, progress..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C61AC7-EC47-D349-AC5A-0C1E6F792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4499" y="3308650"/>
            <a:ext cx="5789543" cy="2755302"/>
          </a:xfrm>
        </p:spPr>
      </p:pic>
    </p:spTree>
    <p:extLst>
      <p:ext uri="{BB962C8B-B14F-4D97-AF65-F5344CB8AC3E}">
        <p14:creationId xmlns:p14="http://schemas.microsoft.com/office/powerpoint/2010/main" val="37783715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CCC9A-BFDF-3543-82A1-37216D7A1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Custom Forecasting Model (based on 02-model.ipynb)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CFFD33-8DFC-3F4A-BC10-9C36FF4249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3934" y="2286000"/>
            <a:ext cx="6196531" cy="3581400"/>
          </a:xfrm>
        </p:spPr>
      </p:pic>
    </p:spTree>
    <p:extLst>
      <p:ext uri="{BB962C8B-B14F-4D97-AF65-F5344CB8AC3E}">
        <p14:creationId xmlns:p14="http://schemas.microsoft.com/office/powerpoint/2010/main" val="20530094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BE079-D2FA-9F43-9C3A-CF3371332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and Predict in the Cloud(03-cloud-training.ipynb)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895640-5931-9A41-8052-B5180483A2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0362" y="2286000"/>
            <a:ext cx="5343676" cy="3581400"/>
          </a:xfrm>
        </p:spPr>
      </p:pic>
    </p:spTree>
    <p:extLst>
      <p:ext uri="{BB962C8B-B14F-4D97-AF65-F5344CB8AC3E}">
        <p14:creationId xmlns:p14="http://schemas.microsoft.com/office/powerpoint/2010/main" val="2328633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819A5-7F9D-3645-B38D-440F5080D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EDBC09-84C6-1440-B7B9-2C7CC4610F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2651" y="2286000"/>
            <a:ext cx="6659098" cy="3581400"/>
          </a:xfrm>
        </p:spPr>
      </p:pic>
    </p:spTree>
    <p:extLst>
      <p:ext uri="{BB962C8B-B14F-4D97-AF65-F5344CB8AC3E}">
        <p14:creationId xmlns:p14="http://schemas.microsoft.com/office/powerpoint/2010/main" val="26544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FAA9F-7203-AD47-A473-AE0BB94FA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EC0E85-039D-0746-BAF8-6A52B755C9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745284"/>
            <a:ext cx="9601200" cy="2662832"/>
          </a:xfrm>
        </p:spPr>
      </p:pic>
    </p:spTree>
    <p:extLst>
      <p:ext uri="{BB962C8B-B14F-4D97-AF65-F5344CB8AC3E}">
        <p14:creationId xmlns:p14="http://schemas.microsoft.com/office/powerpoint/2010/main" val="3737484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46C2D-A917-FA4B-923F-93C2384B7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prediction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604C5A-39A2-2945-812A-BFF65F903D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08944" y="1848622"/>
            <a:ext cx="8024116" cy="4781010"/>
          </a:xfrm>
        </p:spPr>
      </p:pic>
    </p:spTree>
    <p:extLst>
      <p:ext uri="{BB962C8B-B14F-4D97-AF65-F5344CB8AC3E}">
        <p14:creationId xmlns:p14="http://schemas.microsoft.com/office/powerpoint/2010/main" val="1718355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F8075-555A-6E4F-B635-1EA350961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TextAutoML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AED53-0AC4-EF47-9374-CF057DBEF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74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58998-DFF3-C44F-B18B-C861AB334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B5023B-8326-3B46-A602-6C9DDFF209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909065"/>
            <a:ext cx="9601200" cy="2335270"/>
          </a:xfrm>
        </p:spPr>
      </p:pic>
    </p:spTree>
    <p:extLst>
      <p:ext uri="{BB962C8B-B14F-4D97-AF65-F5344CB8AC3E}">
        <p14:creationId xmlns:p14="http://schemas.microsoft.com/office/powerpoint/2010/main" val="38292609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{C50FA1EF-941D-6248-90D9-CE4C9768D76B}tf10001072</Template>
  <TotalTime>5744</TotalTime>
  <Words>165</Words>
  <Application>Microsoft Macintosh PowerPoint</Application>
  <PresentationFormat>Widescreen</PresentationFormat>
  <Paragraphs>47</Paragraphs>
  <Slides>42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Calibri</vt:lpstr>
      <vt:lpstr>Franklin Gothic Book</vt:lpstr>
      <vt:lpstr>Crop</vt:lpstr>
      <vt:lpstr>Homework 2</vt:lpstr>
      <vt:lpstr>Image AutoML</vt:lpstr>
      <vt:lpstr>Model</vt:lpstr>
      <vt:lpstr>Training</vt:lpstr>
      <vt:lpstr>Endpoint</vt:lpstr>
      <vt:lpstr>Deploy</vt:lpstr>
      <vt:lpstr>Test prediction</vt:lpstr>
      <vt:lpstr>TextAutoML</vt:lpstr>
      <vt:lpstr>Model</vt:lpstr>
      <vt:lpstr>Training</vt:lpstr>
      <vt:lpstr>Deploy</vt:lpstr>
      <vt:lpstr>Test prediction</vt:lpstr>
      <vt:lpstr>More testing</vt:lpstr>
      <vt:lpstr>VideoAutoML</vt:lpstr>
      <vt:lpstr>Dataset</vt:lpstr>
      <vt:lpstr>Training</vt:lpstr>
      <vt:lpstr>Model</vt:lpstr>
      <vt:lpstr>Test predictions</vt:lpstr>
      <vt:lpstr>Test predictions</vt:lpstr>
      <vt:lpstr>Custom AutoML</vt:lpstr>
      <vt:lpstr>Training</vt:lpstr>
      <vt:lpstr>Model</vt:lpstr>
      <vt:lpstr>Endpoint</vt:lpstr>
      <vt:lpstr>Deployment</vt:lpstr>
      <vt:lpstr>PowerPoint Presentation</vt:lpstr>
      <vt:lpstr>TabularAutoML</vt:lpstr>
      <vt:lpstr>Data / statistics</vt:lpstr>
      <vt:lpstr>Model</vt:lpstr>
      <vt:lpstr>Test prediction</vt:lpstr>
      <vt:lpstr>Part 2</vt:lpstr>
      <vt:lpstr>Train and deploy on-device image classification model with AutoML Vision in ML Kit (Using Food images instead of Flowers)   </vt:lpstr>
      <vt:lpstr>Food Data preparation</vt:lpstr>
      <vt:lpstr>Training</vt:lpstr>
      <vt:lpstr>Test model</vt:lpstr>
      <vt:lpstr>Evaluation</vt:lpstr>
      <vt:lpstr>Deployment to app… with some errors</vt:lpstr>
      <vt:lpstr>Couldn’t get past this No experience with Swift or app development in general made it hard to fix</vt:lpstr>
      <vt:lpstr>Time Series Forecasting with the Cloud AI Platform and BQML</vt:lpstr>
      <vt:lpstr>Running 01-explore.ipynb and creating the cta_ridership.csv file</vt:lpstr>
      <vt:lpstr>Utilizing BigQuery, screenshots of some queries, progress..</vt:lpstr>
      <vt:lpstr>Building a Custom Forecasting Model (based on 02-model.ipynb)</vt:lpstr>
      <vt:lpstr>Train and Predict in the Cloud(03-cloud-training.ipynb)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2</dc:title>
  <dc:creator>samer baslan</dc:creator>
  <cp:lastModifiedBy>samer baslan</cp:lastModifiedBy>
  <cp:revision>15</cp:revision>
  <dcterms:created xsi:type="dcterms:W3CDTF">2021-02-21T06:09:37Z</dcterms:created>
  <dcterms:modified xsi:type="dcterms:W3CDTF">2021-03-10T20:42:27Z</dcterms:modified>
</cp:coreProperties>
</file>